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x2mNXYdLi3jfUxhGy_uXnS_8KiJS5EEHk1_o9CPVmVY/edit?usp=sharing" TargetMode="External"/><Relationship Id="rId21" Type="http://schemas.openxmlformats.org/officeDocument/2006/relationships/hyperlink" Target="https://sites.google.com/view/newportbeachroamingphotobooth/home" TargetMode="External"/><Relationship Id="rId24" Type="http://schemas.openxmlformats.org/officeDocument/2006/relationships/hyperlink" Target="https://docs.google.com/document/d/1x2mNXYdLi3jfUxhGy_uXnS_8KiJS5EEHk1_o9CPVmVY/view" TargetMode="External"/><Relationship Id="rId23" Type="http://schemas.openxmlformats.org/officeDocument/2006/relationships/hyperlink" Target="https://docs.google.com/document/d/1x2mNXYdLi3jfUxhGy_uXnS_8KiJS5EEHk1_o9CPVmVY/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slagunabeach" TargetMode="External"/><Relationship Id="rId3" Type="http://schemas.openxmlformats.org/officeDocument/2006/relationships/hyperlink" Target="https://drive.google.com/drive/folders/1xm8kKxPoE7ABLkk6AR2fNX0hQQo_Q-9J?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GMVzFjH4UhrGWzIyj-knzr46Nhf50c6j/view?usp=sharing" TargetMode="External"/><Relationship Id="rId26" Type="http://schemas.openxmlformats.org/officeDocument/2006/relationships/hyperlink" Target="https://docs.google.com/presentation/d/1axTDPgumqcZUDGBPRBmZ20srlYXV7sGjPrAbo-FGWSc/pub?start=true&amp;loop=true&amp;delayms=3000" TargetMode="External"/><Relationship Id="rId25" Type="http://schemas.openxmlformats.org/officeDocument/2006/relationships/hyperlink" Target="https://docs.google.com/presentation/d/1axTDPgumqcZUDGBPRBmZ20srlYXV7sGjPrAbo-FGWSc/edit?usp=sharing" TargetMode="External"/><Relationship Id="rId28" Type="http://schemas.openxmlformats.org/officeDocument/2006/relationships/hyperlink" Target="https://docs.google.com/presentation/d/1axTDPgumqcZUDGBPRBmZ20srlYXV7sGjPrAbo-FGWSc/htmlpresent" TargetMode="External"/><Relationship Id="rId27" Type="http://schemas.openxmlformats.org/officeDocument/2006/relationships/hyperlink" Target="https://docs.google.com/presentation/d/1axTDPgumqcZUDGBPRBmZ20srlYXV7sGjPrAbo-FGWSc/view" TargetMode="External"/><Relationship Id="rId5" Type="http://schemas.openxmlformats.org/officeDocument/2006/relationships/hyperlink" Target="https://drive.google.com/drive/folders/1rgCGocIMT_Zgw14we8jqx0mvTXCDDo2d?usp=sharing" TargetMode="External"/><Relationship Id="rId6" Type="http://schemas.openxmlformats.org/officeDocument/2006/relationships/hyperlink" Target="https://drive.google.com/drive/folders/1C-xpy-RLr4j4Rvkksq40GM3TJMBde0Q_?usp=sharing" TargetMode="External"/><Relationship Id="rId7" Type="http://schemas.openxmlformats.org/officeDocument/2006/relationships/hyperlink" Target="https://drive.google.com/drive/folders/1DMoWdVuNv9CKk0_-1LLaA6uwzbEmzQLj?usp=sharing" TargetMode="External"/><Relationship Id="rId8" Type="http://schemas.openxmlformats.org/officeDocument/2006/relationships/hyperlink" Target="https://drive.google.com/drive/folders/1q5-R42garLj5LnNxPh0xTSjLYPBF4haL?usp=sharing" TargetMode="External"/><Relationship Id="rId11" Type="http://schemas.openxmlformats.org/officeDocument/2006/relationships/hyperlink" Target="https://drive.google.com/file/d/11NBDZYXEtugzo4Nk2IVzxraBbvyMZ0ah/view?usp=sharing" TargetMode="External"/><Relationship Id="rId10" Type="http://schemas.openxmlformats.org/officeDocument/2006/relationships/hyperlink" Target="https://drive.google.com/file/d/1BpfWuX08Ay0wAN4HAyi57QTRoBAeFvLf/view?usp=sharing" TargetMode="External"/><Relationship Id="rId13" Type="http://schemas.openxmlformats.org/officeDocument/2006/relationships/hyperlink" Target="https://docs.google.com/spreadsheets/d/1hi6LZCaxLMQ1FoN61cALBpXAeD7Gp8fqx3GuFH3I6Yg/edit?usp=sharing" TargetMode="External"/><Relationship Id="rId12" Type="http://schemas.openxmlformats.org/officeDocument/2006/relationships/hyperlink" Target="https://drive.google.com/file/d/1Ux8-oPuYKLAbrN73ykF8zqCv9llXUKbP/view?usp=sharing" TargetMode="External"/><Relationship Id="rId15" Type="http://schemas.openxmlformats.org/officeDocument/2006/relationships/hyperlink" Target="https://docs.google.com/spreadsheets/d/1hi6LZCaxLMQ1FoN61cALBpXAeD7Gp8fqx3GuFH3I6Yg/pubhtml" TargetMode="External"/><Relationship Id="rId14" Type="http://schemas.openxmlformats.org/officeDocument/2006/relationships/hyperlink" Target="https://docs.google.com/spreadsheet/pub?key=1hi6LZCaxLMQ1FoN61cALBpXAeD7Gp8fqx3GuFH3I6Yg" TargetMode="External"/><Relationship Id="rId17" Type="http://schemas.openxmlformats.org/officeDocument/2006/relationships/hyperlink" Target="https://docs.google.com/spreadsheets/d/1hi6LZCaxLMQ1FoN61cALBpXAeD7Gp8fqx3GuFH3I6Yg/view" TargetMode="External"/><Relationship Id="rId16" Type="http://schemas.openxmlformats.org/officeDocument/2006/relationships/hyperlink" Target="https://docs.google.com/spreadsheets/d/1hi6LZCaxLMQ1FoN61cALBpXAeD7Gp8fqx3GuFH3I6Yg/pub" TargetMode="External"/><Relationship Id="rId19" Type="http://schemas.openxmlformats.org/officeDocument/2006/relationships/hyperlink" Target="https://docs.google.com/drawings/d/1JvV6uzbjmkpmi6E51wUAtMvO8gAB72JaKTqQ4alMNkQ/edit?usp=sharing" TargetMode="External"/><Relationship Id="rId18" Type="http://schemas.openxmlformats.org/officeDocument/2006/relationships/hyperlink" Target="https://docs.google.com/forms/d/1I1fV6yxn59mfmZli6_gZYhh78_gXRMUWxCDNfUDu15w/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x2mNXYdLi3jfUxhGy_uXnS_8KiJS5EEHk1_o9CPVmVY/edit?usp=sharing" TargetMode="External"/><Relationship Id="rId21" Type="http://schemas.openxmlformats.org/officeDocument/2006/relationships/hyperlink" Target="https://sites.google.com/view/newportbeachroamingphotobooth/home" TargetMode="External"/><Relationship Id="rId24" Type="http://schemas.openxmlformats.org/officeDocument/2006/relationships/hyperlink" Target="https://docs.google.com/document/d/1x2mNXYdLi3jfUxhGy_uXnS_8KiJS5EEHk1_o9CPVmVY/view" TargetMode="External"/><Relationship Id="rId23" Type="http://schemas.openxmlformats.org/officeDocument/2006/relationships/hyperlink" Target="https://docs.google.com/document/d/1x2mNXYdLi3jfUxhGy_uXnS_8KiJS5EEHk1_o9CPVmVY/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slagunabeach" TargetMode="External"/><Relationship Id="rId3" Type="http://schemas.openxmlformats.org/officeDocument/2006/relationships/hyperlink" Target="https://drive.google.com/drive/folders/1xm8kKxPoE7ABLkk6AR2fNX0hQQo_Q-9J?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GMVzFjH4UhrGWzIyj-knzr46Nhf50c6j/view?usp=sharing" TargetMode="External"/><Relationship Id="rId26" Type="http://schemas.openxmlformats.org/officeDocument/2006/relationships/hyperlink" Target="https://docs.google.com/presentation/d/1axTDPgumqcZUDGBPRBmZ20srlYXV7sGjPrAbo-FGWSc/pub?start=true&amp;loop=true&amp;delayms=3000" TargetMode="External"/><Relationship Id="rId25" Type="http://schemas.openxmlformats.org/officeDocument/2006/relationships/hyperlink" Target="https://docs.google.com/presentation/d/1axTDPgumqcZUDGBPRBmZ20srlYXV7sGjPrAbo-FGWSc/edit?usp=sharing" TargetMode="External"/><Relationship Id="rId28" Type="http://schemas.openxmlformats.org/officeDocument/2006/relationships/hyperlink" Target="https://docs.google.com/presentation/d/1axTDPgumqcZUDGBPRBmZ20srlYXV7sGjPrAbo-FGWSc/htmlpresent" TargetMode="External"/><Relationship Id="rId27" Type="http://schemas.openxmlformats.org/officeDocument/2006/relationships/hyperlink" Target="https://docs.google.com/presentation/d/1axTDPgumqcZUDGBPRBmZ20srlYXV7sGjPrAbo-FGWSc/view" TargetMode="External"/><Relationship Id="rId5" Type="http://schemas.openxmlformats.org/officeDocument/2006/relationships/hyperlink" Target="https://drive.google.com/drive/folders/1rgCGocIMT_Zgw14we8jqx0mvTXCDDo2d?usp=sharing" TargetMode="External"/><Relationship Id="rId6" Type="http://schemas.openxmlformats.org/officeDocument/2006/relationships/hyperlink" Target="https://drive.google.com/drive/folders/1C-xpy-RLr4j4Rvkksq40GM3TJMBde0Q_?usp=sharing" TargetMode="External"/><Relationship Id="rId7" Type="http://schemas.openxmlformats.org/officeDocument/2006/relationships/hyperlink" Target="https://drive.google.com/drive/folders/1DMoWdVuNv9CKk0_-1LLaA6uwzbEmzQLj?usp=sharing" TargetMode="External"/><Relationship Id="rId8" Type="http://schemas.openxmlformats.org/officeDocument/2006/relationships/hyperlink" Target="https://drive.google.com/drive/folders/1q5-R42garLj5LnNxPh0xTSjLYPBF4haL?usp=sharing" TargetMode="External"/><Relationship Id="rId11" Type="http://schemas.openxmlformats.org/officeDocument/2006/relationships/hyperlink" Target="https://drive.google.com/file/d/11NBDZYXEtugzo4Nk2IVzxraBbvyMZ0ah/view?usp=sharing" TargetMode="External"/><Relationship Id="rId10" Type="http://schemas.openxmlformats.org/officeDocument/2006/relationships/hyperlink" Target="https://drive.google.com/file/d/1BpfWuX08Ay0wAN4HAyi57QTRoBAeFvLf/view?usp=sharing" TargetMode="External"/><Relationship Id="rId13" Type="http://schemas.openxmlformats.org/officeDocument/2006/relationships/hyperlink" Target="https://docs.google.com/spreadsheets/d/1hi6LZCaxLMQ1FoN61cALBpXAeD7Gp8fqx3GuFH3I6Yg/edit?usp=sharing" TargetMode="External"/><Relationship Id="rId12" Type="http://schemas.openxmlformats.org/officeDocument/2006/relationships/hyperlink" Target="https://drive.google.com/file/d/1Ux8-oPuYKLAbrN73ykF8zqCv9llXUKbP/view?usp=sharing" TargetMode="External"/><Relationship Id="rId15" Type="http://schemas.openxmlformats.org/officeDocument/2006/relationships/hyperlink" Target="https://docs.google.com/spreadsheets/d/1hi6LZCaxLMQ1FoN61cALBpXAeD7Gp8fqx3GuFH3I6Yg/pubhtml" TargetMode="External"/><Relationship Id="rId14" Type="http://schemas.openxmlformats.org/officeDocument/2006/relationships/hyperlink" Target="https://docs.google.com/spreadsheet/pub?key=1hi6LZCaxLMQ1FoN61cALBpXAeD7Gp8fqx3GuFH3I6Yg" TargetMode="External"/><Relationship Id="rId17" Type="http://schemas.openxmlformats.org/officeDocument/2006/relationships/hyperlink" Target="https://docs.google.com/spreadsheets/d/1hi6LZCaxLMQ1FoN61cALBpXAeD7Gp8fqx3GuFH3I6Yg/view" TargetMode="External"/><Relationship Id="rId16" Type="http://schemas.openxmlformats.org/officeDocument/2006/relationships/hyperlink" Target="https://docs.google.com/spreadsheets/d/1hi6LZCaxLMQ1FoN61cALBpXAeD7Gp8fqx3GuFH3I6Yg/pub" TargetMode="External"/><Relationship Id="rId19" Type="http://schemas.openxmlformats.org/officeDocument/2006/relationships/hyperlink" Target="https://docs.google.com/drawings/d/1JvV6uzbjmkpmi6E51wUAtMvO8gAB72JaKTqQ4alMNkQ/edit?usp=sharing" TargetMode="External"/><Relationship Id="rId18" Type="http://schemas.openxmlformats.org/officeDocument/2006/relationships/hyperlink" Target="https://docs.google.com/forms/d/1I1fV6yxn59mfmZli6_gZYhh78_gXRMUWxCDNfUDu15w/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2007014978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2007014978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https://sites.google.com/view/photoboothrentalslagunabeach</a:t>
            </a:r>
            <a:endParaRPr sz="1000"/>
          </a:p>
          <a:p>
            <a:pPr indent="0" lvl="0" marL="0" rtl="0" algn="l">
              <a:spcBef>
                <a:spcPts val="0"/>
              </a:spcBef>
              <a:spcAft>
                <a:spcPts val="0"/>
              </a:spcAft>
              <a:buNone/>
            </a:pPr>
            <a:r>
              <a:rPr lang="en" sz="1000" u="sng">
                <a:solidFill>
                  <a:schemeClr val="hlink"/>
                </a:solidFill>
                <a:hlinkClick r:id="rId3"/>
              </a:rPr>
              <a:t>https://drive.google.com/drive/folders/1xm8kKxPoE7ABLkk6AR2fNX0hQQo_Q-9J?usp=sharing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https://drive.google.com/drive/folders/1rgCGocIMT_Zgw14we8jqx0mvTXCDDo2d?usp=sharing</a:t>
            </a:r>
            <a:endParaRPr sz="1000"/>
          </a:p>
          <a:p>
            <a:pPr indent="0" lvl="0" marL="0" rtl="0" algn="l">
              <a:spcBef>
                <a:spcPts val="0"/>
              </a:spcBef>
              <a:spcAft>
                <a:spcPts val="0"/>
              </a:spcAft>
              <a:buNone/>
            </a:pPr>
            <a:r>
              <a:rPr lang="en" sz="1000" u="sng">
                <a:solidFill>
                  <a:schemeClr val="hlink"/>
                </a:solidFill>
                <a:hlinkClick r:id="rId6"/>
              </a:rPr>
              <a:t>https://drive.google.com/drive/folders/1C-xpy-RLr4j4Rvkksq40GM3TJMBde0Q_?usp=sharing</a:t>
            </a:r>
            <a:endParaRPr sz="1000"/>
          </a:p>
          <a:p>
            <a:pPr indent="0" lvl="0" marL="0" rtl="0" algn="l">
              <a:spcBef>
                <a:spcPts val="0"/>
              </a:spcBef>
              <a:spcAft>
                <a:spcPts val="0"/>
              </a:spcAft>
              <a:buNone/>
            </a:pPr>
            <a:r>
              <a:rPr lang="en" sz="1000" u="sng">
                <a:solidFill>
                  <a:schemeClr val="hlink"/>
                </a:solidFill>
                <a:hlinkClick r:id="rId7"/>
              </a:rPr>
              <a:t>https://drive.google.com/drive/folders/1DMoWdVuNv9CKk0_-1LLaA6uwzbEmzQLj?usp=sharing</a:t>
            </a:r>
            <a:endParaRPr sz="1000"/>
          </a:p>
          <a:p>
            <a:pPr indent="0" lvl="0" marL="0" rtl="0" algn="l">
              <a:spcBef>
                <a:spcPts val="0"/>
              </a:spcBef>
              <a:spcAft>
                <a:spcPts val="0"/>
              </a:spcAft>
              <a:buNone/>
            </a:pPr>
            <a:r>
              <a:rPr lang="en" sz="1000" u="sng">
                <a:solidFill>
                  <a:schemeClr val="hlink"/>
                </a:solidFill>
                <a:hlinkClick r:id="rId8"/>
              </a:rPr>
              <a:t>https://drive.google.com/drive/folders/1q5-R42garLj5LnNxPh0xTSjLYPBF4haL?usp=sharing</a:t>
            </a:r>
            <a:endParaRPr sz="1000"/>
          </a:p>
          <a:p>
            <a:pPr indent="0" lvl="0" marL="0" rtl="0" algn="l">
              <a:spcBef>
                <a:spcPts val="0"/>
              </a:spcBef>
              <a:spcAft>
                <a:spcPts val="0"/>
              </a:spcAft>
              <a:buNone/>
            </a:pPr>
            <a:r>
              <a:rPr lang="en" sz="1000" u="sng">
                <a:solidFill>
                  <a:schemeClr val="hlink"/>
                </a:solidFill>
                <a:hlinkClick r:id="rId9"/>
              </a:rPr>
              <a:t>https://drive.google.com/file/d/1GMVzFjH4UhrGWzIyj-knzr46Nhf50c6j/view?usp=sharing</a:t>
            </a:r>
            <a:endParaRPr sz="1000"/>
          </a:p>
          <a:p>
            <a:pPr indent="0" lvl="0" marL="0" rtl="0" algn="l">
              <a:spcBef>
                <a:spcPts val="0"/>
              </a:spcBef>
              <a:spcAft>
                <a:spcPts val="0"/>
              </a:spcAft>
              <a:buNone/>
            </a:pPr>
            <a:r>
              <a:rPr lang="en" sz="1000" u="sng">
                <a:solidFill>
                  <a:schemeClr val="hlink"/>
                </a:solidFill>
                <a:hlinkClick r:id="rId10"/>
              </a:rPr>
              <a:t>https://drive.google.com/file/d/1BpfWuX08Ay0wAN4HAyi57QTRoBAeFvLf/view?usp=sharing</a:t>
            </a:r>
            <a:endParaRPr sz="1000"/>
          </a:p>
          <a:p>
            <a:pPr indent="0" lvl="0" marL="0" rtl="0" algn="l">
              <a:spcBef>
                <a:spcPts val="0"/>
              </a:spcBef>
              <a:spcAft>
                <a:spcPts val="0"/>
              </a:spcAft>
              <a:buNone/>
            </a:pPr>
            <a:r>
              <a:rPr lang="en" sz="1000" u="sng">
                <a:solidFill>
                  <a:schemeClr val="hlink"/>
                </a:solidFill>
                <a:hlinkClick r:id="rId11"/>
              </a:rPr>
              <a:t>https://drive.google.com/file/d/11NBDZYXEtugzo4Nk2IVzxraBbvyMZ0ah/view?usp=sharing</a:t>
            </a:r>
            <a:endParaRPr sz="1000"/>
          </a:p>
          <a:p>
            <a:pPr indent="0" lvl="0" marL="0" rtl="0" algn="l">
              <a:spcBef>
                <a:spcPts val="0"/>
              </a:spcBef>
              <a:spcAft>
                <a:spcPts val="0"/>
              </a:spcAft>
              <a:buNone/>
            </a:pPr>
            <a:r>
              <a:rPr lang="en" sz="1000" u="sng">
                <a:solidFill>
                  <a:schemeClr val="hlink"/>
                </a:solidFill>
                <a:hlinkClick r:id="rId12"/>
              </a:rPr>
              <a:t>https://drive.google.com/file/d/1Ux8-oPuYKLAbrN73ykF8zqCv9llXUKbP/view?usp=sharing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https://docs.google.com/spreadsheets/d/1hi6LZCaxLMQ1FoN61cALBpXAeD7Gp8fqx3GuFH3I6Yg/edit?usp=sharing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https://docs.google.com/spreadsheet/pub?key=1hi6LZCaxLMQ1FoN61cALBpXAeD7Gp8fqx3GuFH3I6Yg</a:t>
            </a:r>
            <a:endParaRPr sz="1000"/>
          </a:p>
          <a:p>
            <a:pPr indent="0" lvl="0" marL="0" rtl="0" algn="l">
              <a:spcBef>
                <a:spcPts val="0"/>
              </a:spcBef>
              <a:spcAft>
                <a:spcPts val="0"/>
              </a:spcAft>
              <a:buNone/>
            </a:pPr>
            <a:r>
              <a:rPr lang="en" sz="1000" u="sng">
                <a:solidFill>
                  <a:schemeClr val="hlink"/>
                </a:solidFill>
                <a:hlinkClick r:id="rId15"/>
              </a:rPr>
              <a:t>https://docs.google.com/spreadsheets/d/1hi6LZCaxLMQ1FoN61cALBpXAeD7Gp8fqx3GuFH3I6Yg/pubhtml</a:t>
            </a:r>
            <a:endParaRPr sz="1000"/>
          </a:p>
          <a:p>
            <a:pPr indent="0" lvl="0" marL="0" rtl="0" algn="l">
              <a:spcBef>
                <a:spcPts val="0"/>
              </a:spcBef>
              <a:spcAft>
                <a:spcPts val="0"/>
              </a:spcAft>
              <a:buNone/>
            </a:pPr>
            <a:r>
              <a:rPr lang="en" sz="1000" u="sng">
                <a:solidFill>
                  <a:schemeClr val="hlink"/>
                </a:solidFill>
                <a:hlinkClick r:id="rId16"/>
              </a:rPr>
              <a:t>https://docs.google.com/spreadsheets/d/1hi6LZCaxLMQ1FoN61cALBpXAeD7Gp8fqx3GuFH3I6Yg/pub</a:t>
            </a:r>
            <a:endParaRPr sz="1000"/>
          </a:p>
          <a:p>
            <a:pPr indent="0" lvl="0" marL="0" rtl="0" algn="l">
              <a:spcBef>
                <a:spcPts val="0"/>
              </a:spcBef>
              <a:spcAft>
                <a:spcPts val="0"/>
              </a:spcAft>
              <a:buNone/>
            </a:pPr>
            <a:r>
              <a:rPr lang="en" sz="1000" u="sng">
                <a:solidFill>
                  <a:schemeClr val="hlink"/>
                </a:solidFill>
                <a:hlinkClick r:id="rId17"/>
              </a:rPr>
              <a:t>https://docs.google.com/spreadsheets/d/1hi6LZCaxLMQ1FoN61cALBpXAeD7Gp8fqx3GuFH3I6Yg/view</a:t>
            </a:r>
            <a:endParaRPr sz="1000"/>
          </a:p>
          <a:p>
            <a:pPr indent="0" lvl="0" marL="0" rtl="0" algn="l">
              <a:spcBef>
                <a:spcPts val="0"/>
              </a:spcBef>
              <a:spcAft>
                <a:spcPts val="0"/>
              </a:spcAft>
              <a:buNone/>
            </a:pPr>
            <a:r>
              <a:rPr lang="en" sz="1000" u="sng">
                <a:solidFill>
                  <a:schemeClr val="hlink"/>
                </a:solidFill>
                <a:hlinkClick r:id="rId18"/>
              </a:rPr>
              <a:t>https://docs.google.com/forms/d/1I1fV6yxn59mfmZli6_gZYhh78_gXRMUWxCDNfUDu15w/edit?usp=sharing</a:t>
            </a:r>
            <a:endParaRPr sz="1000"/>
          </a:p>
          <a:p>
            <a:pPr indent="0" lvl="0" marL="0" rtl="0" algn="l">
              <a:spcBef>
                <a:spcPts val="0"/>
              </a:spcBef>
              <a:spcAft>
                <a:spcPts val="0"/>
              </a:spcAft>
              <a:buNone/>
            </a:pPr>
            <a:r>
              <a:rPr lang="en" sz="1000" u="sng">
                <a:solidFill>
                  <a:schemeClr val="hlink"/>
                </a:solidFill>
                <a:hlinkClick r:id="rId19"/>
              </a:rPr>
              <a:t>https://docs.google.com/drawings/d/1JvV6uzbjmkpmi6E51wUAtMvO8gAB72JaKTqQ4alMNkQ/edit?usp=sharing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https://sites.google.com/view/newportbeachroamingphotobooth/home</a:t>
            </a:r>
            <a:endParaRPr sz="1000"/>
          </a:p>
          <a:p>
            <a:pPr indent="0" lvl="0" marL="0" rtl="0" algn="l">
              <a:spcBef>
                <a:spcPts val="0"/>
              </a:spcBef>
              <a:spcAft>
                <a:spcPts val="0"/>
              </a:spcAft>
              <a:buNone/>
            </a:pPr>
            <a:r>
              <a:rPr lang="en" sz="1000" u="sng">
                <a:solidFill>
                  <a:schemeClr val="hlink"/>
                </a:solidFill>
                <a:hlinkClick r:id="rId22"/>
              </a:rPr>
              <a:t>https://docs.google.com/document/d/1x2mNXYdLi3jfUxhGy_uXnS_8KiJS5EEHk1_o9CPVmVY/edit?usp=sharing</a:t>
            </a:r>
            <a:endParaRPr sz="1000"/>
          </a:p>
          <a:p>
            <a:pPr indent="0" lvl="0" marL="0" rtl="0" algn="l">
              <a:spcBef>
                <a:spcPts val="0"/>
              </a:spcBef>
              <a:spcAft>
                <a:spcPts val="0"/>
              </a:spcAft>
              <a:buNone/>
            </a:pPr>
            <a:r>
              <a:rPr lang="en" sz="1000" u="sng">
                <a:solidFill>
                  <a:schemeClr val="hlink"/>
                </a:solidFill>
                <a:hlinkClick r:id="rId23"/>
              </a:rPr>
              <a:t>https://docs.google.com/document/d/1x2mNXYdLi3jfUxhGy_uXnS_8KiJS5EEHk1_o9CPVmVY/pub</a:t>
            </a:r>
            <a:endParaRPr sz="1000"/>
          </a:p>
          <a:p>
            <a:pPr indent="0" lvl="0" marL="0" rtl="0" algn="l">
              <a:spcBef>
                <a:spcPts val="0"/>
              </a:spcBef>
              <a:spcAft>
                <a:spcPts val="0"/>
              </a:spcAft>
              <a:buNone/>
            </a:pPr>
            <a:r>
              <a:rPr lang="en" sz="1000" u="sng">
                <a:solidFill>
                  <a:schemeClr val="hlink"/>
                </a:solidFill>
                <a:hlinkClick r:id="rId24"/>
              </a:rPr>
              <a:t>https://docs.google.com/document/d/1x2mNXYdLi3jfUxhGy_uXnS_8KiJS5EEHk1_o9CPVmVY/view</a:t>
            </a:r>
            <a:endParaRPr sz="1000"/>
          </a:p>
          <a:p>
            <a:pPr indent="0" lvl="0" marL="0" rtl="0" algn="l">
              <a:spcBef>
                <a:spcPts val="0"/>
              </a:spcBef>
              <a:spcAft>
                <a:spcPts val="0"/>
              </a:spcAft>
              <a:buNone/>
            </a:pPr>
            <a:r>
              <a:rPr lang="en" sz="1000" u="sng">
                <a:solidFill>
                  <a:schemeClr val="hlink"/>
                </a:solidFill>
                <a:hlinkClick r:id="rId25"/>
              </a:rPr>
              <a:t>https://docs.google.com/presentation/d/1axTDPgumqcZUDGBPRBmZ20srlYXV7sGjPrAbo-FGWSc/edit?usp=sharing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https://docs.google.com/presentation/d/1axTDPgumqcZUDGBPRBmZ20srlYXV7sGjPrAbo-FGWSc/pub?start=true&amp;loop=true&amp;delayms=3000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https://docs.google.com/presentation/d/1axTDPgumqcZUDGBPRBmZ20srlYXV7sGjPrAbo-FGWSc/view</a:t>
            </a:r>
            <a:endParaRPr sz="1000"/>
          </a:p>
          <a:p>
            <a:pPr indent="0" lvl="0" marL="0" rtl="0" algn="l">
              <a:spcBef>
                <a:spcPts val="0"/>
              </a:spcBef>
              <a:spcAft>
                <a:spcPts val="0"/>
              </a:spcAft>
              <a:buNone/>
            </a:pPr>
            <a:r>
              <a:rPr lang="en" sz="1000" u="sng">
                <a:solidFill>
                  <a:schemeClr val="hlink"/>
                </a:solidFill>
                <a:hlinkClick r:id="rId28"/>
              </a:rPr>
              <a:t>https://docs.google.com/presentation/d/1axTDPgumqcZUDGBPRBmZ20srlYXV7sGjPrAbo-FGWSc/htmlpresent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2007014978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2007014978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2007014978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2007014978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Rentals Orange County</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2007014978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2007014978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2007014978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2007014978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Rentals Orange County</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2007014978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2007014978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2007014978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2007014978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2007014978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2007014978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SLIDES_API2007014978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SLIDES_API2007014978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SLIDES_API2007014978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SLIDES_API2007014978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https://sites.google.com/view/photoboothrentalslagunabeach</a:t>
            </a:r>
            <a:endParaRPr sz="1000"/>
          </a:p>
          <a:p>
            <a:pPr indent="0" lvl="0" marL="0" rtl="0" algn="l">
              <a:spcBef>
                <a:spcPts val="0"/>
              </a:spcBef>
              <a:spcAft>
                <a:spcPts val="0"/>
              </a:spcAft>
              <a:buNone/>
            </a:pPr>
            <a:r>
              <a:rPr lang="en" sz="1000" u="sng">
                <a:solidFill>
                  <a:schemeClr val="hlink"/>
                </a:solidFill>
                <a:hlinkClick r:id="rId3"/>
              </a:rPr>
              <a:t>https://drive.google.com/drive/folders/1xm8kKxPoE7ABLkk6AR2fNX0hQQo_Q-9J?usp=sharing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https://drive.google.com/drive/folders/1rgCGocIMT_Zgw14we8jqx0mvTXCDDo2d?usp=sharing</a:t>
            </a:r>
            <a:endParaRPr sz="1000"/>
          </a:p>
          <a:p>
            <a:pPr indent="0" lvl="0" marL="0" rtl="0" algn="l">
              <a:spcBef>
                <a:spcPts val="0"/>
              </a:spcBef>
              <a:spcAft>
                <a:spcPts val="0"/>
              </a:spcAft>
              <a:buNone/>
            </a:pPr>
            <a:r>
              <a:rPr lang="en" sz="1000" u="sng">
                <a:solidFill>
                  <a:schemeClr val="hlink"/>
                </a:solidFill>
                <a:hlinkClick r:id="rId6"/>
              </a:rPr>
              <a:t>https://drive.google.com/drive/folders/1C-xpy-RLr4j4Rvkksq40GM3TJMBde0Q_?usp=sharing</a:t>
            </a:r>
            <a:endParaRPr sz="1000"/>
          </a:p>
          <a:p>
            <a:pPr indent="0" lvl="0" marL="0" rtl="0" algn="l">
              <a:spcBef>
                <a:spcPts val="0"/>
              </a:spcBef>
              <a:spcAft>
                <a:spcPts val="0"/>
              </a:spcAft>
              <a:buNone/>
            </a:pPr>
            <a:r>
              <a:rPr lang="en" sz="1000" u="sng">
                <a:solidFill>
                  <a:schemeClr val="hlink"/>
                </a:solidFill>
                <a:hlinkClick r:id="rId7"/>
              </a:rPr>
              <a:t>https://drive.google.com/drive/folders/1DMoWdVuNv9CKk0_-1LLaA6uwzbEmzQLj?usp=sharing</a:t>
            </a:r>
            <a:endParaRPr sz="1000"/>
          </a:p>
          <a:p>
            <a:pPr indent="0" lvl="0" marL="0" rtl="0" algn="l">
              <a:spcBef>
                <a:spcPts val="0"/>
              </a:spcBef>
              <a:spcAft>
                <a:spcPts val="0"/>
              </a:spcAft>
              <a:buNone/>
            </a:pPr>
            <a:r>
              <a:rPr lang="en" sz="1000" u="sng">
                <a:solidFill>
                  <a:schemeClr val="hlink"/>
                </a:solidFill>
                <a:hlinkClick r:id="rId8"/>
              </a:rPr>
              <a:t>https://drive.google.com/drive/folders/1q5-R42garLj5LnNxPh0xTSjLYPBF4haL?usp=sharing</a:t>
            </a:r>
            <a:endParaRPr sz="1000"/>
          </a:p>
          <a:p>
            <a:pPr indent="0" lvl="0" marL="0" rtl="0" algn="l">
              <a:spcBef>
                <a:spcPts val="0"/>
              </a:spcBef>
              <a:spcAft>
                <a:spcPts val="0"/>
              </a:spcAft>
              <a:buNone/>
            </a:pPr>
            <a:r>
              <a:rPr lang="en" sz="1000" u="sng">
                <a:solidFill>
                  <a:schemeClr val="hlink"/>
                </a:solidFill>
                <a:hlinkClick r:id="rId9"/>
              </a:rPr>
              <a:t>https://drive.google.com/file/d/1GMVzFjH4UhrGWzIyj-knzr46Nhf50c6j/view?usp=sharing</a:t>
            </a:r>
            <a:endParaRPr sz="1000"/>
          </a:p>
          <a:p>
            <a:pPr indent="0" lvl="0" marL="0" rtl="0" algn="l">
              <a:spcBef>
                <a:spcPts val="0"/>
              </a:spcBef>
              <a:spcAft>
                <a:spcPts val="0"/>
              </a:spcAft>
              <a:buNone/>
            </a:pPr>
            <a:r>
              <a:rPr lang="en" sz="1000" u="sng">
                <a:solidFill>
                  <a:schemeClr val="hlink"/>
                </a:solidFill>
                <a:hlinkClick r:id="rId10"/>
              </a:rPr>
              <a:t>https://drive.google.com/file/d/1BpfWuX08Ay0wAN4HAyi57QTRoBAeFvLf/view?usp=sharing</a:t>
            </a:r>
            <a:endParaRPr sz="1000"/>
          </a:p>
          <a:p>
            <a:pPr indent="0" lvl="0" marL="0" rtl="0" algn="l">
              <a:spcBef>
                <a:spcPts val="0"/>
              </a:spcBef>
              <a:spcAft>
                <a:spcPts val="0"/>
              </a:spcAft>
              <a:buNone/>
            </a:pPr>
            <a:r>
              <a:rPr lang="en" sz="1000" u="sng">
                <a:solidFill>
                  <a:schemeClr val="hlink"/>
                </a:solidFill>
                <a:hlinkClick r:id="rId11"/>
              </a:rPr>
              <a:t>https://drive.google.com/file/d/11NBDZYXEtugzo4Nk2IVzxraBbvyMZ0ah/view?usp=sharing</a:t>
            </a:r>
            <a:endParaRPr sz="1000"/>
          </a:p>
          <a:p>
            <a:pPr indent="0" lvl="0" marL="0" rtl="0" algn="l">
              <a:spcBef>
                <a:spcPts val="0"/>
              </a:spcBef>
              <a:spcAft>
                <a:spcPts val="0"/>
              </a:spcAft>
              <a:buNone/>
            </a:pPr>
            <a:r>
              <a:rPr lang="en" sz="1000" u="sng">
                <a:solidFill>
                  <a:schemeClr val="hlink"/>
                </a:solidFill>
                <a:hlinkClick r:id="rId12"/>
              </a:rPr>
              <a:t>https://drive.google.com/file/d/1Ux8-oPuYKLAbrN73ykF8zqCv9llXUKbP/view?usp=sharing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https://docs.google.com/spreadsheets/d/1hi6LZCaxLMQ1FoN61cALBpXAeD7Gp8fqx3GuFH3I6Yg/edit?usp=sharing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https://docs.google.com/spreadsheet/pub?key=1hi6LZCaxLMQ1FoN61cALBpXAeD7Gp8fqx3GuFH3I6Yg</a:t>
            </a:r>
            <a:endParaRPr sz="1000"/>
          </a:p>
          <a:p>
            <a:pPr indent="0" lvl="0" marL="0" rtl="0" algn="l">
              <a:spcBef>
                <a:spcPts val="0"/>
              </a:spcBef>
              <a:spcAft>
                <a:spcPts val="0"/>
              </a:spcAft>
              <a:buNone/>
            </a:pPr>
            <a:r>
              <a:rPr lang="en" sz="1000" u="sng">
                <a:solidFill>
                  <a:schemeClr val="hlink"/>
                </a:solidFill>
                <a:hlinkClick r:id="rId15"/>
              </a:rPr>
              <a:t>https://docs.google.com/spreadsheets/d/1hi6LZCaxLMQ1FoN61cALBpXAeD7Gp8fqx3GuFH3I6Yg/pubhtml</a:t>
            </a:r>
            <a:endParaRPr sz="1000"/>
          </a:p>
          <a:p>
            <a:pPr indent="0" lvl="0" marL="0" rtl="0" algn="l">
              <a:spcBef>
                <a:spcPts val="0"/>
              </a:spcBef>
              <a:spcAft>
                <a:spcPts val="0"/>
              </a:spcAft>
              <a:buNone/>
            </a:pPr>
            <a:r>
              <a:rPr lang="en" sz="1000" u="sng">
                <a:solidFill>
                  <a:schemeClr val="hlink"/>
                </a:solidFill>
                <a:hlinkClick r:id="rId16"/>
              </a:rPr>
              <a:t>https://docs.google.com/spreadsheets/d/1hi6LZCaxLMQ1FoN61cALBpXAeD7Gp8fqx3GuFH3I6Yg/pub</a:t>
            </a:r>
            <a:endParaRPr sz="1000"/>
          </a:p>
          <a:p>
            <a:pPr indent="0" lvl="0" marL="0" rtl="0" algn="l">
              <a:spcBef>
                <a:spcPts val="0"/>
              </a:spcBef>
              <a:spcAft>
                <a:spcPts val="0"/>
              </a:spcAft>
              <a:buNone/>
            </a:pPr>
            <a:r>
              <a:rPr lang="en" sz="1000" u="sng">
                <a:solidFill>
                  <a:schemeClr val="hlink"/>
                </a:solidFill>
                <a:hlinkClick r:id="rId17"/>
              </a:rPr>
              <a:t>https://docs.google.com/spreadsheets/d/1hi6LZCaxLMQ1FoN61cALBpXAeD7Gp8fqx3GuFH3I6Yg/view</a:t>
            </a:r>
            <a:endParaRPr sz="1000"/>
          </a:p>
          <a:p>
            <a:pPr indent="0" lvl="0" marL="0" rtl="0" algn="l">
              <a:spcBef>
                <a:spcPts val="0"/>
              </a:spcBef>
              <a:spcAft>
                <a:spcPts val="0"/>
              </a:spcAft>
              <a:buNone/>
            </a:pPr>
            <a:r>
              <a:rPr lang="en" sz="1000" u="sng">
                <a:solidFill>
                  <a:schemeClr val="hlink"/>
                </a:solidFill>
                <a:hlinkClick r:id="rId18"/>
              </a:rPr>
              <a:t>https://docs.google.com/forms/d/1I1fV6yxn59mfmZli6_gZYhh78_gXRMUWxCDNfUDu15w/edit?usp=sharing</a:t>
            </a:r>
            <a:endParaRPr sz="1000"/>
          </a:p>
          <a:p>
            <a:pPr indent="0" lvl="0" marL="0" rtl="0" algn="l">
              <a:spcBef>
                <a:spcPts val="0"/>
              </a:spcBef>
              <a:spcAft>
                <a:spcPts val="0"/>
              </a:spcAft>
              <a:buNone/>
            </a:pPr>
            <a:r>
              <a:rPr lang="en" sz="1000" u="sng">
                <a:solidFill>
                  <a:schemeClr val="hlink"/>
                </a:solidFill>
                <a:hlinkClick r:id="rId19"/>
              </a:rPr>
              <a:t>https://docs.google.com/drawings/d/1JvV6uzbjmkpmi6E51wUAtMvO8gAB72JaKTqQ4alMNkQ/edit?usp=sharing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https://sites.google.com/view/newportbeachroamingphotobooth/home</a:t>
            </a:r>
            <a:endParaRPr sz="1000"/>
          </a:p>
          <a:p>
            <a:pPr indent="0" lvl="0" marL="0" rtl="0" algn="l">
              <a:spcBef>
                <a:spcPts val="0"/>
              </a:spcBef>
              <a:spcAft>
                <a:spcPts val="0"/>
              </a:spcAft>
              <a:buNone/>
            </a:pPr>
            <a:r>
              <a:rPr lang="en" sz="1000" u="sng">
                <a:solidFill>
                  <a:schemeClr val="hlink"/>
                </a:solidFill>
                <a:hlinkClick r:id="rId22"/>
              </a:rPr>
              <a:t>https://docs.google.com/document/d/1x2mNXYdLi3jfUxhGy_uXnS_8KiJS5EEHk1_o9CPVmVY/edit?usp=sharing</a:t>
            </a:r>
            <a:endParaRPr sz="1000"/>
          </a:p>
          <a:p>
            <a:pPr indent="0" lvl="0" marL="0" rtl="0" algn="l">
              <a:spcBef>
                <a:spcPts val="0"/>
              </a:spcBef>
              <a:spcAft>
                <a:spcPts val="0"/>
              </a:spcAft>
              <a:buNone/>
            </a:pPr>
            <a:r>
              <a:rPr lang="en" sz="1000" u="sng">
                <a:solidFill>
                  <a:schemeClr val="hlink"/>
                </a:solidFill>
                <a:hlinkClick r:id="rId23"/>
              </a:rPr>
              <a:t>https://docs.google.com/document/d/1x2mNXYdLi3jfUxhGy_uXnS_8KiJS5EEHk1_o9CPVmVY/pub</a:t>
            </a:r>
            <a:endParaRPr sz="1000"/>
          </a:p>
          <a:p>
            <a:pPr indent="0" lvl="0" marL="0" rtl="0" algn="l">
              <a:spcBef>
                <a:spcPts val="0"/>
              </a:spcBef>
              <a:spcAft>
                <a:spcPts val="0"/>
              </a:spcAft>
              <a:buNone/>
            </a:pPr>
            <a:r>
              <a:rPr lang="en" sz="1000" u="sng">
                <a:solidFill>
                  <a:schemeClr val="hlink"/>
                </a:solidFill>
                <a:hlinkClick r:id="rId24"/>
              </a:rPr>
              <a:t>https://docs.google.com/document/d/1x2mNXYdLi3jfUxhGy_uXnS_8KiJS5EEHk1_o9CPVmVY/view</a:t>
            </a:r>
            <a:endParaRPr sz="1000"/>
          </a:p>
          <a:p>
            <a:pPr indent="0" lvl="0" marL="0" rtl="0" algn="l">
              <a:spcBef>
                <a:spcPts val="0"/>
              </a:spcBef>
              <a:spcAft>
                <a:spcPts val="0"/>
              </a:spcAft>
              <a:buNone/>
            </a:pPr>
            <a:r>
              <a:rPr lang="en" sz="1000" u="sng">
                <a:solidFill>
                  <a:schemeClr val="hlink"/>
                </a:solidFill>
                <a:hlinkClick r:id="rId25"/>
              </a:rPr>
              <a:t>https://docs.google.com/presentation/d/1axTDPgumqcZUDGBPRBmZ20srlYXV7sGjPrAbo-FGWSc/edit?usp=sharing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https://docs.google.com/presentation/d/1axTDPgumqcZUDGBPRBmZ20srlYXV7sGjPrAbo-FGWSc/pub?start=true&amp;loop=true&amp;delayms=3000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https://docs.google.com/presentation/d/1axTDPgumqcZUDGBPRBmZ20srlYXV7sGjPrAbo-FGWSc/view</a:t>
            </a:r>
            <a:endParaRPr sz="1000"/>
          </a:p>
          <a:p>
            <a:pPr indent="0" lvl="0" marL="0" rtl="0" algn="l">
              <a:spcBef>
                <a:spcPts val="0"/>
              </a:spcBef>
              <a:spcAft>
                <a:spcPts val="0"/>
              </a:spcAft>
              <a:buNone/>
            </a:pPr>
            <a:r>
              <a:rPr lang="en" sz="1000" u="sng">
                <a:solidFill>
                  <a:schemeClr val="hlink"/>
                </a:solidFill>
                <a:hlinkClick r:id="rId28"/>
              </a:rPr>
              <a:t>https://docs.google.com/presentation/d/1axTDPgumqcZUDGBPRBmZ20srlYXV7sGjPrAbo-FGWSc/htmlpresent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2007014978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2007014978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Rentals Orange County</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2007014978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2007014978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2007014978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2007014978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2007014978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2007014978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Rentals Orange County</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2007014978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2007014978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2007014978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2007014978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2007014978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2007014978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2007014978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2007014978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2007014978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2007014978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photoboothrentalslagunabeach"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photoboothrentalslagunabeach" TargetMode="External"/><Relationship Id="rId4" Type="http://schemas.openxmlformats.org/officeDocument/2006/relationships/image" Target="../media/image25.jpg"/><Relationship Id="rId5" Type="http://schemas.openxmlformats.org/officeDocument/2006/relationships/hyperlink" Target="https://docs.google.com/presentation/d/1axTDPgumqcZUDGBPRBmZ20srlYXV7sGjPrAbo-FGWSc/edit?usp=drivesdk" TargetMode="External"/><Relationship Id="rId6"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axTDPgumqcZUDGBPRBmZ20srlYXV7sGjPrAbo-FGWSc/edit?usp=drivesdk" TargetMode="Externa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JvV6uzbjmkpmi6E51wUAtMvO8gAB72JaKTqQ4alMNkQ/edit?usp=sharing" TargetMode="External"/><Relationship Id="rId22" Type="http://schemas.openxmlformats.org/officeDocument/2006/relationships/hyperlink" Target="https://sites.google.com/view/newportbeachroamingphotobooth/home"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x2mNXYdLi3jfUxhGy_uXnS_8KiJS5EEHk1_o9CPVmVY/pub" TargetMode="External"/><Relationship Id="rId23" Type="http://schemas.openxmlformats.org/officeDocument/2006/relationships/hyperlink" Target="https://docs.google.com/document/d/1x2mNXYdLi3jfUxhGy_uXnS_8KiJS5EEHk1_o9CPVmVY/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photoboothrentalslagunabeach" TargetMode="External"/><Relationship Id="rId4" Type="http://schemas.openxmlformats.org/officeDocument/2006/relationships/hyperlink" Target="https://drive.google.com/drive/folders/1xm8kKxPoE7ABLkk6AR2fNX0hQQo_Q-9J?usp=sharing" TargetMode="External"/><Relationship Id="rId9" Type="http://schemas.openxmlformats.org/officeDocument/2006/relationships/hyperlink" Target="https://drive.google.com/drive/folders/1q5-R42garLj5LnNxPh0xTSjLYPBF4haL?usp=sharing" TargetMode="External"/><Relationship Id="rId26" Type="http://schemas.openxmlformats.org/officeDocument/2006/relationships/hyperlink" Target="https://docs.google.com/presentation/d/1axTDPgumqcZUDGBPRBmZ20srlYXV7sGjPrAbo-FGWSc/edit?usp=sharing" TargetMode="External"/><Relationship Id="rId25" Type="http://schemas.openxmlformats.org/officeDocument/2006/relationships/hyperlink" Target="https://docs.google.com/document/d/1x2mNXYdLi3jfUxhGy_uXnS_8KiJS5EEHk1_o9CPVmVY/view" TargetMode="External"/><Relationship Id="rId28" Type="http://schemas.openxmlformats.org/officeDocument/2006/relationships/hyperlink" Target="https://docs.google.com/presentation/d/1axTDPgumqcZUDGBPRBmZ20srlYXV7sGjPrAbo-FGWSc/view" TargetMode="External"/><Relationship Id="rId27" Type="http://schemas.openxmlformats.org/officeDocument/2006/relationships/hyperlink" Target="https://docs.google.com/presentation/d/1axTDPgumqcZUDGBPRBmZ20srlYXV7sGjPrAbo-FGWSc/pub?start=true&amp;loop=true&amp;delayms=3000" TargetMode="External"/><Relationship Id="rId5" Type="http://schemas.openxmlformats.org/officeDocument/2006/relationships/hyperlink" Target="https://news.google.com/rss/search?q=photobooth" TargetMode="External"/><Relationship Id="rId6" Type="http://schemas.openxmlformats.org/officeDocument/2006/relationships/hyperlink" Target="https://drive.google.com/drive/folders/1rgCGocIMT_Zgw14we8jqx0mvTXCDDo2d?usp=sharing" TargetMode="External"/><Relationship Id="rId29" Type="http://schemas.openxmlformats.org/officeDocument/2006/relationships/hyperlink" Target="https://docs.google.com/presentation/d/1axTDPgumqcZUDGBPRBmZ20srlYXV7sGjPrAbo-FGWSc/htmlpresent" TargetMode="External"/><Relationship Id="rId7" Type="http://schemas.openxmlformats.org/officeDocument/2006/relationships/hyperlink" Target="https://drive.google.com/drive/folders/1C-xpy-RLr4j4Rvkksq40GM3TJMBde0Q_?usp=sharing" TargetMode="External"/><Relationship Id="rId8" Type="http://schemas.openxmlformats.org/officeDocument/2006/relationships/hyperlink" Target="https://drive.google.com/drive/folders/1DMoWdVuNv9CKk0_-1LLaA6uwzbEmzQLj?usp=sharing" TargetMode="External"/><Relationship Id="rId31" Type="http://schemas.openxmlformats.org/officeDocument/2006/relationships/image" Target="../media/image2.png"/><Relationship Id="rId30" Type="http://schemas.openxmlformats.org/officeDocument/2006/relationships/hyperlink" Target="https://docs.google.com/presentation/d/1axTDPgumqcZUDGBPRBmZ20srlYXV7sGjPrAbo-FGWSc/edit?usp=drivesdk" TargetMode="External"/><Relationship Id="rId11" Type="http://schemas.openxmlformats.org/officeDocument/2006/relationships/hyperlink" Target="https://drive.google.com/file/d/1BpfWuX08Ay0wAN4HAyi57QTRoBAeFvLf/view?usp=sharing" TargetMode="External"/><Relationship Id="rId10" Type="http://schemas.openxmlformats.org/officeDocument/2006/relationships/hyperlink" Target="https://drive.google.com/file/d/1GMVzFjH4UhrGWzIyj-knzr46Nhf50c6j/view?usp=sharing" TargetMode="External"/><Relationship Id="rId13" Type="http://schemas.openxmlformats.org/officeDocument/2006/relationships/hyperlink" Target="https://drive.google.com/file/d/1Ux8-oPuYKLAbrN73ykF8zqCv9llXUKbP/view?usp=sharing" TargetMode="External"/><Relationship Id="rId12" Type="http://schemas.openxmlformats.org/officeDocument/2006/relationships/hyperlink" Target="https://drive.google.com/file/d/11NBDZYXEtugzo4Nk2IVzxraBbvyMZ0ah/view?usp=sharing" TargetMode="External"/><Relationship Id="rId15" Type="http://schemas.openxmlformats.org/officeDocument/2006/relationships/hyperlink" Target="https://docs.google.com/spreadsheet/pub?key=1hi6LZCaxLMQ1FoN61cALBpXAeD7Gp8fqx3GuFH3I6Yg" TargetMode="External"/><Relationship Id="rId14" Type="http://schemas.openxmlformats.org/officeDocument/2006/relationships/hyperlink" Target="https://docs.google.com/spreadsheets/d/1hi6LZCaxLMQ1FoN61cALBpXAeD7Gp8fqx3GuFH3I6Yg/edit?usp=sharing" TargetMode="External"/><Relationship Id="rId17" Type="http://schemas.openxmlformats.org/officeDocument/2006/relationships/hyperlink" Target="https://docs.google.com/spreadsheets/d/1hi6LZCaxLMQ1FoN61cALBpXAeD7Gp8fqx3GuFH3I6Yg/pub" TargetMode="External"/><Relationship Id="rId16" Type="http://schemas.openxmlformats.org/officeDocument/2006/relationships/hyperlink" Target="https://docs.google.com/spreadsheets/d/1hi6LZCaxLMQ1FoN61cALBpXAeD7Gp8fqx3GuFH3I6Yg/pubhtml" TargetMode="External"/><Relationship Id="rId19" Type="http://schemas.openxmlformats.org/officeDocument/2006/relationships/hyperlink" Target="https://docs.google.com/forms/d/1I1fV6yxn59mfmZli6_gZYhh78_gXRMUWxCDNfUDu15w/edit?usp=sharing" TargetMode="External"/><Relationship Id="rId18" Type="http://schemas.openxmlformats.org/officeDocument/2006/relationships/hyperlink" Target="https://docs.google.com/spreadsheets/d/1hi6LZCaxLMQ1FoN61cALBpXAeD7Gp8fqx3GuFH3I6Yg/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axTDPgumqcZUDGBPRBmZ20srlYXV7sGjPrAbo-FGWSc/edit?usp=drivesdk" TargetMode="Externa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FPsGz17-j10" TargetMode="External"/><Relationship Id="rId5" Type="http://schemas.openxmlformats.org/officeDocument/2006/relationships/image" Target="../media/image16.jpg"/><Relationship Id="rId6" Type="http://schemas.openxmlformats.org/officeDocument/2006/relationships/hyperlink" Target="https://docs.google.com/presentation/d/1axTDPgumqcZUDGBPRBmZ20srlYXV7sGjPrAbo-FGWSc/edit?usp=drivesdk" TargetMode="External"/><Relationship Id="rId7"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EmCLBIu0R2I" TargetMode="External"/><Relationship Id="rId5" Type="http://schemas.openxmlformats.org/officeDocument/2006/relationships/image" Target="../media/image20.jpg"/><Relationship Id="rId6" Type="http://schemas.openxmlformats.org/officeDocument/2006/relationships/hyperlink" Target="https://docs.google.com/presentation/d/1axTDPgumqcZUDGBPRBmZ20srlYXV7sGjPrAbo-FGWSc/edit?usp=drivesdk" TargetMode="External"/><Relationship Id="rId7"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10hlB0RTfVM" TargetMode="External"/><Relationship Id="rId5" Type="http://schemas.openxmlformats.org/officeDocument/2006/relationships/image" Target="../media/image22.jpg"/><Relationship Id="rId6" Type="http://schemas.openxmlformats.org/officeDocument/2006/relationships/hyperlink" Target="https://docs.google.com/presentation/d/1axTDPgumqcZUDGBPRBmZ20srlYXV7sGjPrAbo-FGWSc/edit?usp=drivesdk" TargetMode="External"/><Relationship Id="rId7"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photoboothrentalslagunabeach" TargetMode="External"/><Relationship Id="rId4" Type="http://schemas.openxmlformats.org/officeDocument/2006/relationships/hyperlink" Target="https://docs.google.com/presentation/d/1axTDPgumqcZUDGBPRBmZ20srlYXV7sGjPrAbo-FGWSc/edit?usp=drivesdk" TargetMode="External"/><Relationship Id="rId5"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3pr93oJJCWA" TargetMode="External"/><Relationship Id="rId5" Type="http://schemas.openxmlformats.org/officeDocument/2006/relationships/image" Target="../media/image24.jpg"/><Relationship Id="rId6" Type="http://schemas.openxmlformats.org/officeDocument/2006/relationships/hyperlink" Target="https://docs.google.com/presentation/d/1axTDPgumqcZUDGBPRBmZ20srlYXV7sGjPrAbo-FGWSc/edit?usp=drivesdk" TargetMode="External"/><Relationship Id="rId7"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photoboothrentalslagunabeach"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newportbeachroamingphotobooth/home" TargetMode="Externa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photoboothrentalslagunabeach" TargetMode="Externa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photoboothrentalslagunabeach" TargetMode="External"/><Relationship Id="rId4" Type="http://schemas.openxmlformats.org/officeDocument/2006/relationships/hyperlink" Target="https://docs.google.com/presentation/d/1axTDPgumqcZUDGBPRBmZ20srlYXV7sGjPrAbo-FGWSc/edit?usp=drivesdk" TargetMode="External"/><Relationship Id="rId5"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axTDPgumqcZUDGBPRBmZ20srlYXV7sGjPrAbo-FGWSc/edit?usp=drivesdk" TargetMode="Externa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axTDPgumqcZUDGBPRBmZ20srlYXV7sGjPrAbo-FGWSc/edit?usp=drivesdk" TargetMode="Externa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photoboothrentalslagunabeach" TargetMode="External"/><Relationship Id="rId4" Type="http://schemas.openxmlformats.org/officeDocument/2006/relationships/image" Target="../media/image12.jpg"/><Relationship Id="rId5" Type="http://schemas.openxmlformats.org/officeDocument/2006/relationships/hyperlink" Target="https://docs.google.com/presentation/d/1axTDPgumqcZUDGBPRBmZ20srlYXV7sGjPrAbo-FGWSc/edit?usp=drivesdk" TargetMode="External"/><Relationship Id="rId6"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photoboothrentalslagunabeach" TargetMode="External"/><Relationship Id="rId4" Type="http://schemas.openxmlformats.org/officeDocument/2006/relationships/image" Target="../media/image11.jpg"/><Relationship Id="rId5" Type="http://schemas.openxmlformats.org/officeDocument/2006/relationships/hyperlink" Target="https://docs.google.com/presentation/d/1axTDPgumqcZUDGBPRBmZ20srlYXV7sGjPrAbo-FGWSc/edit?usp=drivesdk" TargetMode="External"/><Relationship Id="rId6"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photoboothrentalslagunabeach" TargetMode="External"/><Relationship Id="rId4" Type="http://schemas.openxmlformats.org/officeDocument/2006/relationships/image" Target="../media/image8.jpg"/><Relationship Id="rId5" Type="http://schemas.openxmlformats.org/officeDocument/2006/relationships/hyperlink" Target="https://docs.google.com/presentation/d/1axTDPgumqcZUDGBPRBmZ20srlYXV7sGjPrAbo-FGWSc/edit?usp=drivesdk" TargetMode="External"/><Relationship Id="rId6"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Photo Booth Rentals Orange County</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https://sites.google.com/view/photoboothrentalslagunabeach</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yellow County to ensure your concern is spectacular. A photo booth is an excellent artifice to add argument to your event! A photo booth can augment any event, including weddings, bar/bat mitzvahs, proms, graduations, birthday parties, anniversaries, quinceaeras, and lovely 16. We as a consequence have enough money photo booth rentals for concern goings-on such as Christmas parties, fundraisers, and all in between. There is nothing more daring than a photo booth to create your celebration unique! similar to our experience in the same way as photo booths, you are positive to take over the most extreme, personal, intimate, and amusing photos. We meet the expense of reasonable photo booth rentals for weddings, bar/bat mitzvahs, proms, graduations, birthday parties, anniversaries, quinceaeras, attractive 16 celebrations, corporate events, and community happenings in Laguna beach and surrounding regions. endeavors in the Laguna Beach, Anaheim, Corona Del Mar, Costa Mesa, Dana Point, Huntington Beach, Irvine, Laguna Beach, Laguna Niguel, Long Beach, Newport Beach, Tustin, and bordering regions Bring your next concern to liveliness in Laguna seashore taking into account a unquestionably customisable photo booth that provides the ultimate experience. The 360 Photo Booth Experience at Laguna Beach. Whether you're getting married or hosting a matter issue or party, our personalized booths will grow some protest to your celebration subsequently your entourage, family, and friends.Experience the thrill of a bespoke photo booth foster that meets your individual needs. We receive that all issue is unique, and we use our professional experience to get knowledge and experience. Although we are situated in Long Beach, we now assist Los Angeles, orange County, San Diego, and Phoenix, and we are fervent to travel! 360 Photo Booth is Laguna Niguel's leading photo booth rental company. We pay for a seamless first-class assist to every of our clients and ensure that we will exceed all expectations for any special occasion, such as your wedding, birthday party, company or corporate party, teacher dance, bridal shower, etc. We manage to pay for each unique occasion in imitation of full and personalized packages, high-quality photo booths, bespoke photo designs, clever personnel, dependable attendants, and inexpensive and transparent pricing to meet the expense of an unforgettable experience. We present every consumers and clients considering an amazing experience that includes the greatest facilitate at a reasonable price. Our door freshen booth is one of a kind, allowing guests to accommodate up to ten individuals in a photo behind a specifically made logo.Hello, partygoers! This event, held in Laguna Canyon, abandoned a stone's toss from Laguna Beach, was nothing rapid of spectacular. fortunate Frog Photo Booth photographed the concern on a rooftop terrace next a slick and relaxing ambiance. Music pulsed. People danced. contacts and couples moved easily amongst the bar, dance floor, and characterize booth. It was a thrilling experience all around, but the 360 photo booth stole the show. Jim and Fiona made a wise choice! {} Imagine fortunate Frog's architecture and design beauty and rambling canyon pathways as the breathtaking character for 360-degree photo booth images. James and Liz sought for the greatest 360 photo booth rental in Laguna Beach, and we surpassed their expectations. The photo booth created an fascinating ventilate where all grin and pose became a treasured souvenir, transforming tiny moments into unforgettable memories.The lucky Frog photo booth rental provided a impression for spontaneous work photographs and dance-offs... From interactive sketches to passionate embraces... Our items range from highly developed masquerade masks to quirky placards. Guests brought their personality to each frame, and every detail was recorded. The laughter grew in tandem in the manner of the prints. The 360 describe booth quickly became the main tapering off of the event. fortunate Frog photo booth rental continues to stand out all get older bearing in mind cutting-edge technology and one-of-a-kind features.The 360 photo booth not forlorn managed to invade static moments but as well as increased the readiness of the event. Its power to spin and folder the entire image insured that no subtlety and no dance move, and no unexpected burst of laughter went undetected. What's the result? A cumulative visual cd of the best raves, captured from various perspectives.Whether you're organizing a wedding, corporate event, or celebration, our 360 photo booth will pay for an unforgettable experience. create your moments unforgettable. lucky Frog photo booth rental offers 360-degree photo booth rentals in Laguna Beach.&#10;" id="110" name="Google Shape;110;p22" title="Photo Booth Rentals Orange County">
            <a:hlinkClick r:id="rId3"/>
          </p:cNvPr>
          <p:cNvPicPr preferRelativeResize="0"/>
          <p:nvPr/>
        </p:nvPicPr>
        <p:blipFill>
          <a:blip r:embed="rId4">
            <a:alphaModFix/>
          </a:blip>
          <a:stretch>
            <a:fillRect/>
          </a:stretch>
        </p:blipFill>
        <p:spPr>
          <a:xfrm>
            <a:off x="2863196" y="0"/>
            <a:ext cx="3417607" cy="5143499"/>
          </a:xfrm>
          <a:prstGeom prst="rect">
            <a:avLst/>
          </a:prstGeom>
          <a:noFill/>
          <a:ln>
            <a:noFill/>
          </a:ln>
        </p:spPr>
      </p:pic>
      <p:pic>
        <p:nvPicPr>
          <p:cNvPr descr="Photo Booth Rentals Orange County" id="111" name="Google Shape;111;p22" title="Photo Booth Rentals Orange County">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Photo Booth Rentals Orange County" id="118" name="Google Shape;118;p23" title="Photo Booth Rentals Orange County">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Photo Booth Rentals Orange County" id="126" name="Google Shape;126;p24" title="Photo Booth Rentals Orange County">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Photo Booth Rentals Orange County" id="133" name="Google Shape;133;p25" title="Photo Booth Rentals Orange County">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s Orange County" id="140" name="Google Shape;140;p26" title="Photo Booth Rentals Orange County">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s Orange County" id="147" name="Google Shape;147;p27" title="Photo Booth Rentals Orange County">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53" name="Google Shape;153;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s Orange County" id="154" name="Google Shape;154;p28" title="Photo Booth Rentals Orange County">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descr="Photo Booth Rentals Orange County" id="160" name="Google Shape;160;p29" title="Photo Booth Rentals Orange County">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66" name="Google Shape;166;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s Orange County" id="167" name="Google Shape;167;p30" title="Photo Booth Rentals Orange County">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Photo Booth Rentals Orange County</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https://sites.google.com/view/photoboothrentalslagunabeach</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Photo Booth Rentals Orange County" id="60" name="Google Shape;60;p14" title="Photo Booth Rentals Orange County">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Photo Booth Rentals Orange County" id="65" name="Google Shape;65;p15" title="Photo Booth Rentals Orange County">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Photo Booth Rentals Orange County</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You may rent a photo booth for your unique occasion! We are based in Laguna Beach, California, and are glad to go anywhere in Laguna beach and yellowish-brown County to ensure your issue is spectacular. A photo booth is an excellent artifice to build up bustle to your event! A photo booth can count any event, including weddings, bar/bat mitzvahs, proms, graduations, birthday parties, anniversaries, quinceaeras, and lovable 16. We furthermore have enough money photo booth rentals for matter goings-on such as Christmas parties, fundraisers, and everything in between. There is nothing more daring than a photo booth to create your celebration unique! next our experience bearing in mind photo booths, you are distinct to take control of the most extreme, personal, intimate, and amusing photos. We give reasonable photo booth rentals for weddings, bar/bat mitzvahs, proms, graduations, birthday parties, anniversaries, quinceaeras, cute 16 celebrations, corporate events, and community actions in Laguna seashore and surrounding regions. deeds in the Laguna Beach, Anaheim, Corona Del Mar, Costa Mesa, Dana Point, Huntington Beach, Irvine, Laguna Beach, Laguna Niguel, Long Beach, Newport Beach, Tustin, and bordering regions Bring your next issue to computer graphics in Laguna seashore taking into consideration a very customisable photo booth that provides the ultimate experience. The 360 Photo Booth Experience at Laguna Beach. Whether you're getting married or hosting a event business or party, our personalized booths will ensue some bustle to your celebration in imitation of your entourage, family, and friends.Experience the thrill of a bespoke photo booth relief that meets your individual needs. We agree to that every event is unique, and we use our professional experience to gain knowledge and experience. Although we are situated in Long Beach, we now assistance Los Angeles, yellow County, San Diego, and Phoenix, and we are fervent to travel! 360 Photo Booth is Laguna Niguel's leading photo booth rental company. We have enough money a seamless first-class help to all of our clients and ensure that we will exceed every expectations for any special occasion, such as your wedding, birthday party, company or corporate party, moot dance, bridal shower, etc. We present each unique occasion similar to full and personalized packages, high-quality photo booths, bespoke photo designs, intelligent personnel, dependable attendants, and reasonable and transparent pricing to allow an unforgettable experience. We have the funds for all consumers and clients subsequent to an unbelievable experience that includes the greatest relieve at a reasonable price. Our retrieve freshen booth is one of a kind, allowing guests to accommodate up to ten individuals in a photo later than a specifically made logo.Hello, partygoers! This event, held in Laguna Canyon, lonesome a stone's toss from Laguna Beach, was nothing immediate of spectacular. lucky Frog Photo Booth photographed the situation on a rooftop terrace in the manner of a smooth and relaxing ambiance. Music pulsed. People danced. friends and couples moved easily surrounded by the bar, dance floor, and picture booth. It was a thrilling experience all around, but the 360 photo booth stole the show. Jim and Fiona made a wise choice! {} Imagine lucky Frog's architecture and design beauty and rambling canyon pathways as the breathtaking vibes for 360-degree photo booth images. James and Liz sought for the greatest 360 photo booth rental in Laguna Beach, and we surpassed their expectations. The photo booth created an engaging expose where all smile and pose became a treasured souvenir, transforming little moments into unforgettable memories.The lucky Frog photo booth rental provided a space for spontaneous help photographs and dance-offs... From interactive sketches to in flames embraces... Our items range from future masquerade masks to quirky placards. Guests brought their personality to each frame, and every detail was recorded. The laughter grew in tandem considering the prints. The 360 portray booth snappishly became the main point of the event. fortunate Frog photo booth rental continues to stand out all times in the manner of cutting-edge technology and one-of-a-kind features.The 360 photo booth not by yourself managed to take possession of static moments but after that increased the enthusiasm of the event. Its aptitude to spin and folder the entire image insured that no subtlety and no dance move, and no immediate burst of laughter went undetected. What's the result? A amassed visual compilation of the best raves, captured from various perspectives.Whether you're organizing a wedding, corporate event, or celebration, our 360 photo booth will manage to pay for an unforgettable experience. make your moments unforgettable. fortunate Frog photo booth rental offers 360-degree photo booth rentals in Laguna Beach.</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https://sites.google.com/view/photoboothrentalslagunabeach</a:t>
            </a:r>
            <a:endParaRPr sz="1000">
              <a:solidFill>
                <a:schemeClr val="dk2"/>
              </a:solidFill>
            </a:endParaRPr>
          </a:p>
        </p:txBody>
      </p:sp>
      <p:pic>
        <p:nvPicPr>
          <p:cNvPr descr="Photo Booth Rentals Orange County" id="73" name="Google Shape;73;p16" title="Photo Booth Rentals Orange County">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Photo Booth Rentals Orange County" id="80" name="Google Shape;80;p17" title="Photo Booth Rentals Orange County">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Photo Booth Rentals Orange County</a:t>
            </a:r>
            <a:endParaRPr sz="800"/>
          </a:p>
          <a:p>
            <a:pPr indent="0" lvl="0" marL="0" rtl="0" algn="l">
              <a:spcBef>
                <a:spcPts val="0"/>
              </a:spcBef>
              <a:spcAft>
                <a:spcPts val="0"/>
              </a:spcAft>
              <a:buNone/>
            </a:pPr>
            <a:r>
              <a:t/>
            </a:r>
            <a:endParaRPr sz="800"/>
          </a:p>
        </p:txBody>
      </p:sp>
      <p:pic>
        <p:nvPicPr>
          <p:cNvPr descr="Photo Booth Rentals Orange County" id="87" name="Google Shape;87;p18" title="Photo Booth Rentals Orange County">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yellow County to ensure your concern is spectacular. A photo booth is an excellent artifice to add argument to your event! A photo booth can augment any event, including weddings, bar/bat mitzvahs, proms, graduations, birthday parties, anniversaries, quinceaeras, and lovely 16. We as a consequence have enough money photo booth rentals for concern goings-on such as Christmas parties, fundraisers, and all in between. There is nothing more daring than a photo booth to create your celebration unique! similar to our experience in the same way as photo booths, you are positive to take over the most extreme, personal, intimate, and amusing photos. We meet the expense of reasonable photo booth rentals for weddings, bar/bat mitzvahs, proms, graduations, birthday parties, anniversaries, quinceaeras, attractive 16 celebrations, corporate events, and community happenings in Laguna beach and surrounding regions. endeavors in the Laguna Beach, Anaheim, Corona Del Mar, Costa Mesa, Dana Point, Huntington Beach, Irvine, Laguna Beach, Laguna Niguel, Long Beach, Newport Beach, Tustin, and bordering regions Bring your next concern to liveliness in Laguna seashore taking into account a unquestionably customisable photo booth that provides the ultimate experience. The 360 Photo Booth Experience at Laguna Beach. Whether you're getting married or hosting a matter issue or party, our personalized booths will grow some protest to your celebration subsequently your entourage, family, and friends.Experience the thrill of a bespoke photo booth foster that meets your individual needs. We receive that all issue is unique, and we use our professional experience to get knowledge and experience. Although we are situated in Long Beach, we now assist Los Angeles, orange County, San Diego, and Phoenix, and we are fervent to travel! 360 Photo Booth is Laguna Niguel's leading photo booth rental company. We pay for a seamless first-class assist to every of our clients and ensure that we will exceed all expectations for any special occasion, such as your wedding, birthday party, company or corporate party, teacher dance, bridal shower, etc. We manage to pay for each unique occasion in imitation of full and personalized packages, high-quality photo booths, bespoke photo designs, clever personnel, dependable attendants, and inexpensive and transparent pricing to meet the expense of an unforgettable experience. We present every consumers and clients considering an amazing experience that includes the greatest facilitate at a reasonable price. Our door freshen booth is one of a kind, allowing guests to accommodate up to ten individuals in a photo behind a specifically made logo.Hello, partygoers! This event, held in Laguna Canyon, abandoned a stone's toss from Laguna Beach, was nothing rapid of spectacular. fortunate Frog Photo Booth photographed the concern on a rooftop terrace next a slick and relaxing ambiance. Music pulsed. People danced. contacts and couples moved easily amongst the bar, dance floor, and characterize booth. It was a thrilling experience all around, but the 360 photo booth stole the show. Jim and Fiona made a wise choice! {} Imagine fortunate Frog's architecture and design beauty and rambling canyon pathways as the breathtaking character for 360-degree photo booth images. James and Liz sought for the greatest 360 photo booth rental in Laguna Beach, and we surpassed their expectations. The photo booth created an fascinating ventilate where all grin and pose became a treasured souvenir, transforming tiny moments into unforgettable memories.The lucky Frog photo booth rental provided a impression for spontaneous work photographs and dance-offs... From interactive sketches to passionate embraces... Our items range from highly developed masquerade masks to quirky placards. Guests brought their personality to each frame, and every detail was recorded. The laughter grew in tandem in the manner of the prints. The 360 describe booth quickly became the main tapering off of the event. fortunate Frog photo booth rental continues to stand out all get older bearing in mind cutting-edge technology and one-of-a-kind features.The 360 photo booth not forlorn managed to invade static moments but as well as increased the readiness of the event. Its power to spin and folder the entire image insured that no subtlety and no dance move, and no unexpected burst of laughter went undetected. What's the result? A cumulative visual cd of the best raves, captured from various perspectives.Whether you're organizing a wedding, corporate event, or celebration, our 360 photo booth will pay for an unforgettable experience. create your moments unforgettable. lucky Frog photo booth rental offers 360-degree photo booth rentals in Laguna Beach.&#10;" id="92" name="Google Shape;92;p19" title="Photo Booth Rentals Orange County">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Photo Booth Rentals Orange County" id="93" name="Google Shape;93;p19" title="Photo Booth Rentals Orange County">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yellow County to ensure your concern is spectacular. A photo booth is an excellent artifice to add argument to your event! A photo booth can augment any event, including weddings, bar/bat mitzvahs, proms, graduations, birthday parties, anniversaries, quinceaeras, and lovely 16. We as a consequence have enough money photo booth rentals for concern goings-on such as Christmas parties, fundraisers, and all in between. There is nothing more daring than a photo booth to create your celebration unique! similar to our experience in the same way as photo booths, you are positive to take over the most extreme, personal, intimate, and amusing photos. We meet the expense of reasonable photo booth rentals for weddings, bar/bat mitzvahs, proms, graduations, birthday parties, anniversaries, quinceaeras, attractive 16 celebrations, corporate events, and community happenings in Laguna beach and surrounding regions. endeavors in the Laguna Beach, Anaheim, Corona Del Mar, Costa Mesa, Dana Point, Huntington Beach, Irvine, Laguna Beach, Laguna Niguel, Long Beach, Newport Beach, Tustin, and bordering regions Bring your next concern to liveliness in Laguna seashore taking into account a unquestionably customisable photo booth that provides the ultimate experience. The 360 Photo Booth Experience at Laguna Beach. Whether you're getting married or hosting a matter issue or party, our personalized booths will grow some protest to your celebration subsequently your entourage, family, and friends.Experience the thrill of a bespoke photo booth foster that meets your individual needs. We receive that all issue is unique, and we use our professional experience to get knowledge and experience. Although we are situated in Long Beach, we now assist Los Angeles, orange County, San Diego, and Phoenix, and we are fervent to travel! 360 Photo Booth is Laguna Niguel's leading photo booth rental company. We pay for a seamless first-class assist to every of our clients and ensure that we will exceed all expectations for any special occasion, such as your wedding, birthday party, company or corporate party, teacher dance, bridal shower, etc. We manage to pay for each unique occasion in imitation of full and personalized packages, high-quality photo booths, bespoke photo designs, clever personnel, dependable attendants, and inexpensive and transparent pricing to meet the expense of an unforgettable experience. We present every consumers and clients considering an amazing experience that includes the greatest facilitate at a reasonable price. Our door freshen booth is one of a kind, allowing guests to accommodate up to ten individuals in a photo behind a specifically made logo.Hello, partygoers! This event, held in Laguna Canyon, abandoned a stone's toss from Laguna Beach, was nothing rapid of spectacular. fortunate Frog Photo Booth photographed the concern on a rooftop terrace next a slick and relaxing ambiance. Music pulsed. People danced. contacts and couples moved easily amongst the bar, dance floor, and characterize booth. It was a thrilling experience all around, but the 360 photo booth stole the show. Jim and Fiona made a wise choice! {} Imagine fortunate Frog's architecture and design beauty and rambling canyon pathways as the breathtaking character for 360-degree photo booth images. James and Liz sought for the greatest 360 photo booth rental in Laguna Beach, and we surpassed their expectations. The photo booth created an fascinating ventilate where all grin and pose became a treasured souvenir, transforming tiny moments into unforgettable memories.The lucky Frog photo booth rental provided a impression for spontaneous work photographs and dance-offs... From interactive sketches to passionate embraces... Our items range from highly developed masquerade masks to quirky placards. Guests brought their personality to each frame, and every detail was recorded. The laughter grew in tandem in the manner of the prints. The 360 describe booth quickly became the main tapering off of the event. fortunate Frog photo booth rental continues to stand out all get older bearing in mind cutting-edge technology and one-of-a-kind features.The 360 photo booth not forlorn managed to invade static moments but as well as increased the readiness of the event. Its power to spin and folder the entire image insured that no subtlety and no dance move, and no unexpected burst of laughter went undetected. What's the result? A cumulative visual cd of the best raves, captured from various perspectives.Whether you're organizing a wedding, corporate event, or celebration, our 360 photo booth will pay for an unforgettable experience. create your moments unforgettable. lucky Frog photo booth rental offers 360-degree photo booth rentals in Laguna Beach.&#10;" id="98" name="Google Shape;98;p20" title="Photo Booth Rentals Orange County">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Photo Booth Rentals Orange County" id="99" name="Google Shape;99;p20" title="Photo Booth Rentals Orange County">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yellow County to ensure your concern is spectacular. A photo booth is an excellent artifice to add argument to your event! A photo booth can augment any event, including weddings, bar/bat mitzvahs, proms, graduations, birthday parties, anniversaries, quinceaeras, and lovely 16. We as a consequence have enough money photo booth rentals for concern goings-on such as Christmas parties, fundraisers, and all in between. There is nothing more daring than a photo booth to create your celebration unique! similar to our experience in the same way as photo booths, you are positive to take over the most extreme, personal, intimate, and amusing photos. We meet the expense of reasonable photo booth rentals for weddings, bar/bat mitzvahs, proms, graduations, birthday parties, anniversaries, quinceaeras, attractive 16 celebrations, corporate events, and community happenings in Laguna beach and surrounding regions. endeavors in the Laguna Beach, Anaheim, Corona Del Mar, Costa Mesa, Dana Point, Huntington Beach, Irvine, Laguna Beach, Laguna Niguel, Long Beach, Newport Beach, Tustin, and bordering regions Bring your next concern to liveliness in Laguna seashore taking into account a unquestionably customisable photo booth that provides the ultimate experience. The 360 Photo Booth Experience at Laguna Beach. Whether you're getting married or hosting a matter issue or party, our personalized booths will grow some protest to your celebration subsequently your entourage, family, and friends.Experience the thrill of a bespoke photo booth foster that meets your individual needs. We receive that all issue is unique, and we use our professional experience to get knowledge and experience. Although we are situated in Long Beach, we now assist Los Angeles, orange County, San Diego, and Phoenix, and we are fervent to travel! 360 Photo Booth is Laguna Niguel's leading photo booth rental company. We pay for a seamless first-class assist to every of our clients and ensure that we will exceed all expectations for any special occasion, such as your wedding, birthday party, company or corporate party, teacher dance, bridal shower, etc. We manage to pay for each unique occasion in imitation of full and personalized packages, high-quality photo booths, bespoke photo designs, clever personnel, dependable attendants, and inexpensive and transparent pricing to meet the expense of an unforgettable experience. We present every consumers and clients considering an amazing experience that includes the greatest facilitate at a reasonable price. Our door freshen booth is one of a kind, allowing guests to accommodate up to ten individuals in a photo behind a specifically made logo.Hello, partygoers! This event, held in Laguna Canyon, abandoned a stone's toss from Laguna Beach, was nothing rapid of spectacular. fortunate Frog Photo Booth photographed the concern on a rooftop terrace next a slick and relaxing ambiance. Music pulsed. People danced. contacts and couples moved easily amongst the bar, dance floor, and characterize booth. It was a thrilling experience all around, but the 360 photo booth stole the show. Jim and Fiona made a wise choice! {} Imagine fortunate Frog's architecture and design beauty and rambling canyon pathways as the breathtaking character for 360-degree photo booth images. James and Liz sought for the greatest 360 photo booth rental in Laguna Beach, and we surpassed their expectations. The photo booth created an fascinating ventilate where all grin and pose became a treasured souvenir, transforming tiny moments into unforgettable memories.The lucky Frog photo booth rental provided a impression for spontaneous work photographs and dance-offs... From interactive sketches to passionate embraces... Our items range from highly developed masquerade masks to quirky placards. Guests brought their personality to each frame, and every detail was recorded. The laughter grew in tandem in the manner of the prints. The 360 describe booth quickly became the main tapering off of the event. fortunate Frog photo booth rental continues to stand out all get older bearing in mind cutting-edge technology and one-of-a-kind features.The 360 photo booth not forlorn managed to invade static moments but as well as increased the readiness of the event. Its power to spin and folder the entire image insured that no subtlety and no dance move, and no unexpected burst of laughter went undetected. What's the result? A cumulative visual cd of the best raves, captured from various perspectives.Whether you're organizing a wedding, corporate event, or celebration, our 360 photo booth will pay for an unforgettable experience. create your moments unforgettable. lucky Frog photo booth rental offers 360-degree photo booth rentals in Laguna Beach.&#10;" id="104" name="Google Shape;104;p21" title="Photo Booth Rentals Orange County">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Photo Booth Rentals Orange County" id="105" name="Google Shape;105;p21" title="Photo Booth Rentals Orange County">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